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85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B0E6-7764-4447-A243-152904A2C76F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82493-A69D-43FA-846B-E331CBDBC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7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5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5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4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3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5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04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8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06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B547-DBB3-4960-9D2D-677D2B04ED3D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A134-247F-47C9-9FD6-C8604224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4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98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1">
              <a:lumMod val="95000"/>
              <a:lumOff val="5000"/>
              <a:alpha val="50196"/>
            </a:schemeClr>
          </a:solidFill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Bilan de la 6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eme</a:t>
            </a:r>
            <a:r>
              <a:rPr lang="fr-FR" sz="3600" b="1" dirty="0" smtClean="0">
                <a:solidFill>
                  <a:schemeClr val="bg1"/>
                </a:solidFill>
              </a:rPr>
              <a:t> édition du colloque du groupe hyperspectral de la SFPT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00" y="5936580"/>
            <a:ext cx="945654" cy="91440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1113" y="5934075"/>
            <a:ext cx="1188720" cy="914400"/>
            <a:chOff x="2051720" y="5996136"/>
            <a:chExt cx="1188720" cy="914400"/>
          </a:xfrm>
        </p:grpSpPr>
        <p:sp>
          <p:nvSpPr>
            <p:cNvPr id="11" name="Rectangle 10"/>
            <p:cNvSpPr/>
            <p:nvPr/>
          </p:nvSpPr>
          <p:spPr>
            <a:xfrm>
              <a:off x="2051720" y="5996136"/>
              <a:ext cx="118872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77" y="5996136"/>
              <a:ext cx="1110607" cy="91440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43997"/>
            <a:ext cx="1030284" cy="914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943997"/>
            <a:ext cx="13676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00" y="61876"/>
            <a:ext cx="8820000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Organisation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21164" r="33689" b="18871"/>
          <a:stretch/>
        </p:blipFill>
        <p:spPr bwMode="auto">
          <a:xfrm>
            <a:off x="0" y="896187"/>
            <a:ext cx="9144000" cy="58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00" y="61876"/>
            <a:ext cx="8820000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Sponsors &amp; financements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66" y="6040940"/>
            <a:ext cx="2286000" cy="5978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6021670"/>
            <a:ext cx="2286000" cy="6363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2" y="6092334"/>
            <a:ext cx="2286000" cy="495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2" y="3406791"/>
            <a:ext cx="2286000" cy="1544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3577838"/>
            <a:ext cx="2286000" cy="12019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764704"/>
            <a:ext cx="2103120" cy="20336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66" y="3979416"/>
            <a:ext cx="2286000" cy="3988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2" y="1350915"/>
            <a:ext cx="2286000" cy="8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00" y="61876"/>
            <a:ext cx="8820000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Bilan 2018</a:t>
            </a:r>
            <a:endParaRPr lang="fr-FR" sz="2400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980728"/>
            <a:ext cx="84352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fr-FR" altLang="en-US" sz="4000" dirty="0" smtClean="0">
                <a:solidFill>
                  <a:schemeClr val="bg1"/>
                </a:solidFill>
                <a:latin typeface="Calibri" charset="0"/>
              </a:rPr>
              <a:t>80 participants</a:t>
            </a:r>
            <a:endParaRPr lang="fr-FR" altLang="en-US" sz="4000" dirty="0">
              <a:solidFill>
                <a:schemeClr val="bg1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fr-FR" altLang="en-US" sz="4000" dirty="0" smtClean="0">
                <a:solidFill>
                  <a:schemeClr val="bg1"/>
                </a:solidFill>
                <a:latin typeface="Calibri" charset="0"/>
              </a:rPr>
              <a:t>9 sessions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fr-FR" altLang="en-US" sz="4000" dirty="0" smtClean="0">
                <a:solidFill>
                  <a:schemeClr val="bg1"/>
                </a:solidFill>
                <a:latin typeface="Calibri" charset="0"/>
              </a:rPr>
              <a:t>30 présentations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fr-FR" altLang="en-US" sz="4000" dirty="0" smtClean="0">
                <a:solidFill>
                  <a:schemeClr val="bg1"/>
                </a:solidFill>
                <a:latin typeface="Calibri" charset="0"/>
              </a:rPr>
              <a:t>6 posters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fr-FR" altLang="en-US" sz="4000" dirty="0" smtClean="0">
                <a:solidFill>
                  <a:schemeClr val="bg1"/>
                </a:solidFill>
                <a:latin typeface="Calibri" charset="0"/>
              </a:rPr>
              <a:t>8 sponsors &amp; leur stand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endParaRPr lang="fr-FR" altLang="en-US" sz="4000" dirty="0">
              <a:solidFill>
                <a:schemeClr val="bg1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50"/>
              </a:spcBef>
            </a:pPr>
            <a:r>
              <a:rPr lang="fr-FR" altLang="en-US" sz="3600" dirty="0" smtClean="0">
                <a:solidFill>
                  <a:schemeClr val="bg1"/>
                </a:solidFill>
                <a:latin typeface="Calibri" charset="0"/>
                <a:sym typeface="Wingdings" panose="05000000000000000000" pitchFamily="2" charset="2"/>
              </a:rPr>
              <a:t> Prochaine édition a Toulouse en 2019</a:t>
            </a:r>
            <a:endParaRPr lang="fr-FR" altLang="en-US" sz="36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39</Words>
  <Application>Microsoft Office PowerPoint</Application>
  <PresentationFormat>Affichage à l'écran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Noto Sans CJK SC Regular</vt:lpstr>
      <vt:lpstr>Wingdings</vt:lpstr>
      <vt:lpstr>Thème Office</vt:lpstr>
      <vt:lpstr>Bilan de la 6eme édition du colloque du groupe hyperspectral de la SFPT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HyperTropik</dc:title>
  <dc:creator>jb.feret</dc:creator>
  <cp:lastModifiedBy>Feret</cp:lastModifiedBy>
  <cp:revision>235</cp:revision>
  <dcterms:created xsi:type="dcterms:W3CDTF">2017-01-15T14:08:48Z</dcterms:created>
  <dcterms:modified xsi:type="dcterms:W3CDTF">2019-11-15T20:11:39Z</dcterms:modified>
</cp:coreProperties>
</file>